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3" r:id="rId4"/>
    <p:sldId id="281" r:id="rId5"/>
    <p:sldId id="282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71" r:id="rId14"/>
  </p:sldIdLst>
  <p:sldSz cx="9144000" cy="5148263"/>
  <p:notesSz cx="6858000" cy="9144000"/>
  <p:defaultTextStyle>
    <a:defPPr>
      <a:defRPr lang="ru-RU"/>
    </a:defPPr>
    <a:lvl1pPr marL="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91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983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974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966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957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949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940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932" algn="l" defTabSz="6859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53" d="100"/>
          <a:sy n="153" d="100"/>
        </p:scale>
        <p:origin x="366" y="12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2552"/>
            <a:ext cx="6858000" cy="1792358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030"/>
            <a:ext cx="6858000" cy="1242971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01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81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4097"/>
            <a:ext cx="1971675" cy="436291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4097"/>
            <a:ext cx="5800725" cy="436291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6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808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3491"/>
            <a:ext cx="7886700" cy="214153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5285"/>
            <a:ext cx="7886700" cy="1126182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803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70486"/>
            <a:ext cx="3886200" cy="326652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9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4098"/>
            <a:ext cx="7886700" cy="99509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2040"/>
            <a:ext cx="3868340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80546"/>
            <a:ext cx="3868340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2040"/>
            <a:ext cx="3887391" cy="61850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80546"/>
            <a:ext cx="3887391" cy="2766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389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72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437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1255"/>
            <a:ext cx="4629150" cy="365860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5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3218"/>
            <a:ext cx="2949178" cy="120126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1255"/>
            <a:ext cx="4629150" cy="365860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4479"/>
            <a:ext cx="2949178" cy="286133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70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B5574-FB8F-4A50-917E-0F10C53CA873}" type="datetimeFigureOut">
              <a:rPr lang="ru-RU" smtClean="0"/>
              <a:t>18.05.2022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A9599-9273-49DC-9A78-0B00EB19325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39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26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482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736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98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083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316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91"/>
            <a:ext cx="9144000" cy="514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6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99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854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33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892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907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"/>
            <a:ext cx="9144000" cy="513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1278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Произвольный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Ilyuza</cp:lastModifiedBy>
  <cp:revision>11</cp:revision>
  <dcterms:created xsi:type="dcterms:W3CDTF">2022-02-25T13:53:16Z</dcterms:created>
  <dcterms:modified xsi:type="dcterms:W3CDTF">2022-05-18T10:00:31Z</dcterms:modified>
</cp:coreProperties>
</file>